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9"/>
  </p:notesMasterIdLst>
  <p:sldIdLst>
    <p:sldId id="269" r:id="rId2"/>
    <p:sldId id="259" r:id="rId3"/>
    <p:sldId id="26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65"/>
    <a:srgbClr val="FEBB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4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7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7BA8D07-FAF5-4D0C-A7C5-EBA0F55E8B90}" type="datetimeFigureOut">
              <a:rPr lang="ru-RU"/>
              <a:pPr>
                <a:defRPr/>
              </a:pPr>
              <a:t>22.12.2015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671EBE0-E62D-4D6B-8FAB-ADD5EF53C1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8B37C1-9994-485E-804C-A153919921D2}" type="slidenum">
              <a:rPr lang="ru-RU" smtClean="0">
                <a:latin typeface="Arial" charset="0"/>
              </a:rPr>
              <a:pPr/>
              <a:t>2</a:t>
            </a:fld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FDD466-FD94-4E27-81B0-74F4AC0FF6D4}" type="slidenum">
              <a:rPr lang="ru-RU" smtClean="0">
                <a:latin typeface="Calibri" pitchFamily="34" charset="0"/>
              </a:rPr>
              <a:pPr/>
              <a:t>3</a:t>
            </a:fld>
            <a:endParaRPr lang="ru-RU" dirty="0" smtClean="0">
              <a:latin typeface="Calibri" pitchFamily="34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ea typeface="Droid Sans Fallback" charset="0"/>
                <a:cs typeface="Droid Sans Fallback" charset="0"/>
              </a:rPr>
              <a:t> 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B7EB516-6151-49EF-847A-70F21AFEB942}" type="slidenum">
              <a:rPr lang="ru-RU" sz="1200">
                <a:solidFill>
                  <a:srgbClr val="000000"/>
                </a:solidFill>
                <a:latin typeface="Calibri" pitchFamily="34" charset="0"/>
                <a:ea typeface="Droid Sans Fallback" charset="0"/>
                <a:cs typeface="Droid Sans Fallback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ru-RU" sz="1200" dirty="0">
              <a:solidFill>
                <a:srgbClr val="000000"/>
              </a:solidFill>
              <a:latin typeface="Calibri" pitchFamily="34" charset="0"/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71EBE0-E62D-4D6B-8FAB-ADD5EF53C1B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C03BD69-9FCE-44E7-A84A-879A2A30152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FBBE5-E797-4CEC-98CE-8D235E896D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220AD-E0E9-46DB-87A3-D03721D9C5B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93AF4C9-01D2-460D-B86C-088CB8AB7EC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08BAB10-3FC4-4758-9A93-E2F13E70E31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5DB48-D295-4884-BE87-DE420E8B162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BCB83-2BDE-4B9B-915B-21696B766A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0435D7C-9DE1-4943-8F78-C51873D3375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38B8E-D920-4D08-9806-FA3F36DDF4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3B0217F-A759-49A7-98FA-FD51B39E47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4756E50-76B8-4093-8447-7947BA2829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9F81C0-2677-4654-AD97-F700C78205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47974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краевое государственное бюджетное учреждение  дополнительного образования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«Камчатский центр детского и юношеского технического творчества»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Викторина по правилам дорожного движения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«Проверь себя»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Место проведения: каб.№15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Время проведения: 29 октября, 12.00 ( осенние каникулы)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Каржевина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М.П.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Участники: Воспитанники объединения «Умная дорога»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Кижаева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Таня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Забиран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Кристина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Оджагова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Асли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Агакишиев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Самир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Захаров Саша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Изотова Юля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Сафронов Ярослав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Журавлева Вика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Шонина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Кристина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Маргушин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Сережа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Андрейчук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Вика</a:t>
            </a:r>
            <a:b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Листопад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Милена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6372200" y="3212976"/>
            <a:ext cx="2015836" cy="1683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 flipH="1">
            <a:off x="428596" y="3214686"/>
            <a:ext cx="2688336" cy="1628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072494" cy="14287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воспитанников  второго года обучения  с целью закрепления знаний о правилах дорожного движения была проведена увлекательная познавательная  викторина «Проверь себя» на знание ПДД. Ребята разделились на две команды и соревновались за самых лучших знатоков Правил дорожного движения.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85925"/>
            <a:ext cx="8572529" cy="4714887"/>
          </a:xfrm>
        </p:spPr>
        <p:txBody>
          <a:bodyPr>
            <a:normAutofit/>
          </a:bodyPr>
          <a:lstStyle/>
          <a:p>
            <a:pPr marL="0" indent="825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18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28596" y="2000240"/>
            <a:ext cx="2628000" cy="2520000"/>
          </a:xfrm>
          <a:prstGeom prst="cloudCallout">
            <a:avLst>
              <a:gd name="adj1" fmla="val 30833"/>
              <a:gd name="adj2" fmla="val 177606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 «Светофор»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6000760" y="1785926"/>
            <a:ext cx="2643187" cy="2520000"/>
          </a:xfrm>
          <a:prstGeom prst="cloudCallout">
            <a:avLst>
              <a:gd name="adj1" fmla="val 30833"/>
              <a:gd name="adj2" fmla="val 177606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 «Дорожные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Знаки»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14612" y="3286124"/>
            <a:ext cx="828745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26" y="4071938"/>
            <a:ext cx="3714750" cy="2786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86512" y="3500438"/>
            <a:ext cx="828745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Users\1\Desktop\СКАНЕР\Изображение 0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3000372"/>
            <a:ext cx="2532063" cy="3714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3316" name="Picture 3" descr="C:\Users\1\Desktop\СКАНЕР\Изображение 00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57818" y="2928934"/>
            <a:ext cx="2763837" cy="3786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57224" y="428604"/>
            <a:ext cx="7200000" cy="2520000"/>
          </a:xfrm>
          <a:prstGeom prst="cloudCallout">
            <a:avLst>
              <a:gd name="adj1" fmla="val 30833"/>
              <a:gd name="adj2" fmla="val 177606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eaLnBrk="0" hangingPunct="0">
              <a:defRPr/>
            </a:pP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Викторина «Проверь себя»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состоит</a:t>
            </a:r>
          </a:p>
          <a:p>
            <a:pPr algn="ctr" eaLnBrk="0" hangingPunct="0"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заданий. Нужно  выбрать правильный ответ из трех предложенных вариантов. Победителем становиться команда, которая даст наибольшее количество правильных ответов.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latin typeface="Arial" pitchFamily="34" charset="0"/>
              </a:rPr>
              <a:t/>
            </a:r>
            <a:br>
              <a:rPr lang="ru-RU" sz="1600" dirty="0">
                <a:latin typeface="Arial" pitchFamily="34" charset="0"/>
              </a:rPr>
            </a:b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071934" y="2714620"/>
            <a:ext cx="710355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86124"/>
            <a:ext cx="8429684" cy="33575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71472" y="3714752"/>
            <a:ext cx="3429024" cy="3000396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3438" y="3571876"/>
            <a:ext cx="3357586" cy="300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57224" y="500042"/>
            <a:ext cx="7200000" cy="2520000"/>
          </a:xfrm>
          <a:prstGeom prst="cloudCallout">
            <a:avLst>
              <a:gd name="adj1" fmla="val 30833"/>
              <a:gd name="adj2" fmla="val 177606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Командам было предложено распределить дорожные знаки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группам.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 «Светофор»-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Предупреждающие знаки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 «Дорожные знаки»- 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Знаки сервиса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2" name="Picture 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928794" y="2500306"/>
            <a:ext cx="851368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215074" y="2214554"/>
            <a:ext cx="851368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57158" y="3357562"/>
            <a:ext cx="3000396" cy="3018565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28" y="3429000"/>
            <a:ext cx="3000396" cy="298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57224" y="500042"/>
            <a:ext cx="7200000" cy="2520000"/>
          </a:xfrm>
          <a:prstGeom prst="cloudCallout">
            <a:avLst>
              <a:gd name="adj1" fmla="val 30833"/>
              <a:gd name="adj2" fmla="val 17760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№3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неправильных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«радгоо», «илацу», «варилпа»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нужно составить правильные  слова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«Светофор»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Команда «Дорожные знаки»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6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86512" y="2143116"/>
            <a:ext cx="851751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43042" y="2143116"/>
            <a:ext cx="851751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785786" y="3571876"/>
            <a:ext cx="3000396" cy="298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28" y="3571876"/>
            <a:ext cx="2998800" cy="298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14348" y="714356"/>
            <a:ext cx="7200000" cy="2520000"/>
          </a:xfrm>
          <a:prstGeom prst="cloudCallout">
            <a:avLst>
              <a:gd name="adj1" fmla="val 30833"/>
              <a:gd name="adj2" fmla="val 177606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«Буриме»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Участникам предлагаются карточки с рифмованными словами. Каждая команда должна составить стихотворение, использовав данные слова.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 для команды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«Светофор»- каток, свисток, мостовой, постовой.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«Дорожные знаки»- мотор, светофор</a:t>
            </a:r>
            <a:endParaRPr lang="ru-RU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72198" y="2643182"/>
            <a:ext cx="851519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5852" y="2428868"/>
            <a:ext cx="851519" cy="1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8072494" cy="5214974"/>
          </a:xfrm>
        </p:spPr>
        <p:txBody>
          <a:bodyPr/>
          <a:lstStyle/>
          <a:p>
            <a:pPr marL="92075" indent="-9525" eaLnBrk="1" hangingPunct="1">
              <a:buFont typeface="Wingdings 2" pitchFamily="18" charset="2"/>
              <a:buNone/>
              <a:defRPr/>
            </a:pP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2075" indent="-9525" algn="ctr" eaLnBrk="1" hangingPunct="1">
              <a:buFont typeface="Wingdings 2" pitchFamily="18" charset="2"/>
              <a:buNone/>
              <a:defRPr/>
            </a:pP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результатам игры- викторины на знание Правил дорожного движения  победителем стала команда «Светофор». Ребята были довольны своими результатами соревнований, и награждены памятками  юных пешеходов, после чего завершили увлекательное занятие настольными играми по ПДД.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43042" y="2000240"/>
            <a:ext cx="5759999" cy="43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754</TotalTime>
  <Words>136</Words>
  <Application>Microsoft Office PowerPoint</Application>
  <PresentationFormat>Экран (4:3)</PresentationFormat>
  <Paragraphs>37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краевое государственное бюджетное учреждение  дополнительного образования  «Камчатский центр детского и юношеского технического творчества»  Викторина по правилам дорожного движения «Проверь себя»    Место проведения: каб.№15 Время проведения: 29 октября, 12.00 ( осенние каникулы) Руководитель: Каржевина М.П.  Участники: Воспитанники объединения «Умная дорога»  Кижаева Таня   Забиран Кристина  Оджагова Асли  Агакишиев Самир  Захаров Саша Изотова Юля Сафронов Ярослав Журавлева Вика Шонина Кристина Маргушин Сережа  Андрейчук Вика Листопад Милена</vt:lpstr>
      <vt:lpstr> Среди воспитанников  второго года обучения  с целью закрепления знаний о правилах дорожного движения была проведена увлекательная познавательная  викторина «Проверь себя» на знание ПДД. Ребята разделились на две команды и соревновались за самых лучших знатоков Правил дорожного движения. 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Издатель</cp:lastModifiedBy>
  <cp:revision>113</cp:revision>
  <dcterms:created xsi:type="dcterms:W3CDTF">2010-07-26T18:36:34Z</dcterms:created>
  <dcterms:modified xsi:type="dcterms:W3CDTF">2015-12-22T06:23:43Z</dcterms:modified>
</cp:coreProperties>
</file>